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61" r:id="rId3"/>
    <p:sldId id="262" r:id="rId4"/>
    <p:sldId id="263" r:id="rId5"/>
    <p:sldId id="275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96824-687D-4D9B-B91D-463A50F64BE0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7CC11-AC7D-45B5-BF45-248F893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8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0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9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6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1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1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4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6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3292-68D5-4493-8684-84E8EB276D6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49897-D7E3-45A8-9026-182CB120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EQoVrFe1GZ8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yNdaW6SPNwBBM&amp;tbnid=4dP-5cvyVJ2BWM:&amp;ved=0CAUQjRw&amp;url=http://www.glogster.com/martinan3/ali-s-pretty-little-secrets/g-6krrm40pdisc2vf1oh48fa0&amp;ei=fbFbUuGLDI-qyQHgmICQBw&amp;bvm=bv.53899372,d.aWc&amp;psig=AFQjCNGEv3Je5soKDpkSEgQXwNc2u6opjw&amp;ust=138182731290833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NVe6ng0CijwJ9M&amp;tbnid=CDMH0M0Ff-K8BM:&amp;ved=0CAUQjRw&amp;url=http://clipartist.info/openclipart.org/SVG/DooFi/consulting_detective_with_pipe_and_magnifying_glass_silhouette.svg.html&amp;ei=9bFbUsrqHMK6yAHt9IDICA&amp;bvm=bv.53899372,d.aWc&amp;psig=AFQjCNELjIZvYnI8IOOv0KORy9z1cQ5Zpw&amp;ust=13818274149941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91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Wednesday, October 21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9812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Today’s Learning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Goals: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I can:</a:t>
            </a: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&gt;List characteristics associated with the Mystery genre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&gt;Define vocabulary related to mysteries. 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" y="2971800"/>
            <a:ext cx="24669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00362" y="5486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6"/>
              </a:rPr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60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Alibi: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an excuse that a suspect uses to show that he or she was somewhere other than at the scene of the crime when the crime was committed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Hunch: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 suspicion; a guess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Crime: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an act that is against the law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Suspect: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 person who is believed to have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possibly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committed the crime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Clue: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 fact or object that helps solve mysteries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Evidence: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something that helps prove who committed the crime</a:t>
            </a:r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Detective/Sleuth: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 person who investigates mysteries and gathers information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Deduction: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Conclusion drawn from </a:t>
            </a:r>
            <a:r>
              <a:rPr lang="en-US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available information</a:t>
            </a:r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91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Mysteries: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8288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Characters: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Suspects are characters who may have caused the problem the mystery is trying to solve. 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Detectives/Sleuths/Investigators try to solve the mystery.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51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91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Mysteries: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828800"/>
            <a:ext cx="6400800" cy="4419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Plot: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&gt;A problem or puzzle to solve.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&gt;Something that is missing.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&gt;A secret.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&gt;An event that is not explained.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Most mystery plots use suspense. This means that the reader does not know the solution while he or she is reading the mystery. 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82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91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Mysteries: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8288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Characters:</a:t>
            </a: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Suspects are characters who may have caused the problem the mystery is trying to solve. 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Detectives/Sleuths/Investigators try to solve the mystery.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82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Mystery: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something that is secret and unknown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Motive: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something that causes a person to act a certain way, do a certain thing,  etc.; incentive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82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Breakthrough: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any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Narkisim" pitchFamily="34" charset="-79"/>
                <a:cs typeface="Narkisim" pitchFamily="34" charset="-79"/>
              </a:rPr>
              <a:t> significant or sudden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advance,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Narkisim" pitchFamily="34" charset="-79"/>
                <a:cs typeface="Narkisim" pitchFamily="34" charset="-79"/>
              </a:rPr>
              <a:t> development, achievement, or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increase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Narkisim" pitchFamily="34" charset="-79"/>
                <a:cs typeface="Narkisim" pitchFamily="34" charset="-79"/>
              </a:rPr>
              <a:t> that removes a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barrier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Narkisim" pitchFamily="34" charset="-79"/>
                <a:cs typeface="Narkisim" pitchFamily="34" charset="-79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to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Narkisim" pitchFamily="34" charset="-79"/>
                <a:cs typeface="Narkisim" pitchFamily="34" charset="-79"/>
              </a:rPr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progress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02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Witness: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someone who saw the crime being committed and can provide some information</a:t>
            </a:r>
          </a:p>
          <a:p>
            <a:pPr algn="l"/>
            <a:endParaRPr lang="en-US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Red Herring: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400800" cy="3505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a false lead that throws the investigator off track 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70c81.medialib.glogster.com/martinan3/media/07/0785446af559ba26d18c43d0a22441a349a7c23e/caution-tape-stock2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8239"/>
            <a:ext cx="58007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lipartist.info/openclipart.org/SVG/DooFi/consulting_detective_with_pipe_and_magnifying_glass_silhouette-999px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" y="1295400"/>
            <a:ext cx="2123364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4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</TotalTime>
  <Words>306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Wednesday, October 21</vt:lpstr>
      <vt:lpstr>Mysteries:</vt:lpstr>
      <vt:lpstr>Mysteries:</vt:lpstr>
      <vt:lpstr>Mysteries:</vt:lpstr>
      <vt:lpstr>Mystery:</vt:lpstr>
      <vt:lpstr>Motive:</vt:lpstr>
      <vt:lpstr>Breakthrough:</vt:lpstr>
      <vt:lpstr>Witness:</vt:lpstr>
      <vt:lpstr>Red Herring:</vt:lpstr>
      <vt:lpstr>Alibi:</vt:lpstr>
      <vt:lpstr>Hunch:</vt:lpstr>
      <vt:lpstr>Crime:</vt:lpstr>
      <vt:lpstr>Suspect:</vt:lpstr>
      <vt:lpstr>Clue:</vt:lpstr>
      <vt:lpstr>Evidence:</vt:lpstr>
      <vt:lpstr>Detective/Sleuth:</vt:lpstr>
      <vt:lpstr>Deduction:</vt:lpstr>
    </vt:vector>
  </TitlesOfParts>
  <Company>Forest Hills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fhpstech</dc:creator>
  <cp:lastModifiedBy>fhpstech</cp:lastModifiedBy>
  <cp:revision>9</cp:revision>
  <cp:lastPrinted>2013-10-18T17:00:15Z</cp:lastPrinted>
  <dcterms:created xsi:type="dcterms:W3CDTF">2013-10-14T08:53:32Z</dcterms:created>
  <dcterms:modified xsi:type="dcterms:W3CDTF">2015-10-20T19:56:26Z</dcterms:modified>
</cp:coreProperties>
</file>